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8" r:id="rId2"/>
    <p:sldId id="280" r:id="rId3"/>
    <p:sldId id="281" r:id="rId4"/>
    <p:sldId id="287" r:id="rId5"/>
    <p:sldId id="279" r:id="rId6"/>
    <p:sldId id="269" r:id="rId7"/>
    <p:sldId id="270" r:id="rId8"/>
    <p:sldId id="272" r:id="rId9"/>
    <p:sldId id="273" r:id="rId10"/>
    <p:sldId id="274" r:id="rId11"/>
    <p:sldId id="276" r:id="rId12"/>
    <p:sldId id="288" r:id="rId13"/>
    <p:sldId id="277" r:id="rId14"/>
    <p:sldId id="282" r:id="rId15"/>
    <p:sldId id="283" r:id="rId16"/>
    <p:sldId id="284" r:id="rId17"/>
    <p:sldId id="285" r:id="rId18"/>
    <p:sldId id="286" r:id="rId19"/>
    <p:sldId id="289" r:id="rId20"/>
    <p:sldId id="290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7"/>
    <p:restoredTop sz="97872"/>
  </p:normalViewPr>
  <p:slideViewPr>
    <p:cSldViewPr snapToGrid="0">
      <p:cViewPr>
        <p:scale>
          <a:sx n="108" d="100"/>
          <a:sy n="108" d="100"/>
        </p:scale>
        <p:origin x="88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4457A-F7BC-3F4B-A20B-EC672D17B491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B29AB-68FB-EC43-A8A9-58A1733F36A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75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29AB-68FB-EC43-A8A9-58A1733F36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04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29AB-68FB-EC43-A8A9-58A1733F36A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07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29AB-68FB-EC43-A8A9-58A1733F36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6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29AB-68FB-EC43-A8A9-58A1733F36A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65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29AB-68FB-EC43-A8A9-58A1733F36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81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29AB-68FB-EC43-A8A9-58A1733F36A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19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29AB-68FB-EC43-A8A9-58A1733F36A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028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B29AB-68FB-EC43-A8A9-58A1733F36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22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FE6E5-0772-BD77-47F9-C910E8738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A965C3-EA31-1EC0-EF62-BE90161E1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D6E9E2-DC65-430D-B1FD-41339BD2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A37240-C376-FCD6-FCBF-91F49A12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175792-77DF-EA7E-F416-8423B7A1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1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8D3A43-F553-A5BD-F420-E7376BAE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0D2D50-7FA8-6352-D342-A7F319CCB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AFB931-0F32-F75C-7D3E-6E81A6D5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8F174-D529-FAEC-F526-C0AB6A82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138D2D-1F43-6F73-517B-70A90EB6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4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FA62B41-FE4C-4ED4-48E6-050918287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5B300EE-15EA-DE32-76EF-6C310D7DF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A88C3B-1E25-8E5C-9ABD-E898AE611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7445DE-5689-6BD2-265D-F7B8D004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4A1436-D80F-89CF-B8E1-E63AAB29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89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42D0B-DBEC-5EBD-1468-5A63D549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28CBF9-B087-9BAC-A72C-8C8B9AD0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BD9785-E345-74E0-6FF8-3B036C17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A7A9E8-BC80-FA40-41F0-1446A809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AB9E65-28E4-997F-FAD6-6AD8C16E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8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29FBA-4F48-8D9F-F8D6-7B1C0808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09AB60-E8CB-3837-D43D-667C18104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FD9131-82E2-8C0B-DBAC-F6B6534D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E6C465-F847-ADE5-A0C0-AC810BB5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FCCE0D-271F-3AFD-A4C5-5BD16635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54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A4DE8B-9E0A-6E4F-4D70-09A681E5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412952-9F5A-C975-B0A1-F28954569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38AA6A-2FC0-ACDA-3DEA-09CD61595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9D17AA-70E8-3EC3-C9B7-ADFD6C9F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61CEB9-3A17-D9B7-853C-1A93DC9E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71B95B-0E47-0E5E-2F66-229A13C2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7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C6239-6071-7B7E-8E33-782A9F2B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2FCB1E-5413-DED9-AEF5-6959F004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C85F0A-2328-0F89-440D-5AEC9D7DB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3D7742-BF81-B319-0525-4F7AE6566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F97EDEF-3AA7-F35A-5414-BB6BFE05E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E61546D-18B7-A00F-7675-12E20649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5622B9-CC9D-30BB-AB50-1AA57C8B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739786-5B67-9982-C574-F8C49348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34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54310-49CD-6BE2-4ABD-747C3B16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F54AFB7-29A0-0C09-EE49-AF1E179E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42007C-E3CA-2428-8A09-2BAABB93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3D756C-F8BB-E88E-C289-876CD473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61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333FC4-ADAB-1140-4E99-08BCBEBC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2CF4F1-784C-DF6C-0A9A-3D9F9A4B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04A310-AF63-5A83-DE50-9CE461CC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26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6B246-E0A3-CC29-68E0-10EBFEC8E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9E582-BFDE-3FD7-A877-1873EC17C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DE028E-B9CF-DE43-2D96-A92AD9A83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BE940F-5476-ABAE-2E5F-36B72385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65343D-298B-A8AA-D8F6-12C1FCDC4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950083-7AF2-58A2-563F-E5E1EE56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08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228EA-C770-AB11-A602-82947EC3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915F862-6052-ED6D-A98D-AA3B21238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48D9DA-45BF-6CCC-315A-0C22E79A3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B74DF7-3EBD-0C41-9C00-C9623E05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EBADCA-76ED-308F-6AC4-FD72D2E6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F428CF-80FC-6138-CBFB-5367C31BD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64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CB30B8-7EC5-2AC4-44E1-AECD43D3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882864-80EB-F826-24D8-1723EE60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E84431-406F-EA38-4259-627210CF9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D637D-03A2-A64B-8635-7E52EE2E4BE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816D03-E4B5-140C-03F7-F8E48CFEB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CB748A-78EA-2E03-095C-6FF80C88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393BD-8490-1B47-90AF-3E683908BA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D4615AA-2EF0-FAEE-DECB-599DF079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790" y="91472"/>
            <a:ext cx="8263099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16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April - 06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9CAA89-2899-A80E-ACB6-768B0F757E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99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DC13F0A2-808F-07B9-1F91-E7BBAED2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04" y="91472"/>
            <a:ext cx="8257185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June - 25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C3C6EA-556C-A0A8-35E4-CCA934367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94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D40893C-4D34-CF99-45C2-1FA700DB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89" y="91472"/>
            <a:ext cx="8261300" cy="66056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19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July - 03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8048553-FD78-1A77-F639-A22E21C4A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963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198AC19-A3CE-025F-C10F-8A0DCD9A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55" y="91472"/>
            <a:ext cx="8289234" cy="66180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19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July - 11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8048553-FD78-1A77-F639-A22E21C4A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48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9E115D0-EF1B-B19A-B72B-08D7D395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5" y="91472"/>
            <a:ext cx="8305864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19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July - 19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FD5630-6E8A-D669-78A0-282A04C0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103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8C68531-C6DF-556C-B363-82D8C21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53" y="91472"/>
            <a:ext cx="8287437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19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July - 27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FD5630-6E8A-D669-78A0-282A04C0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89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9AF5126-98E5-865F-B1BD-C9AE52225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53" y="91472"/>
            <a:ext cx="8287437" cy="663334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593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August - 04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FD5630-6E8A-D669-78A0-282A04C0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108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33EEA5-9523-4515-0CB0-93D8C9E8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03" y="91472"/>
            <a:ext cx="8287437" cy="66265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593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August - 20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FD5630-6E8A-D669-78A0-282A04C0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060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3CB7F1-168C-D7B5-B1EF-015C01A6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03" y="72669"/>
            <a:ext cx="8287437" cy="66368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593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August - 28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FD5630-6E8A-D669-78A0-282A04C0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8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586AFF0-9A53-301B-4EE4-56695857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03" y="91471"/>
            <a:ext cx="8287437" cy="66432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210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September - 05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FD5630-6E8A-D669-78A0-282A04C0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8818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851E81-4A21-9E64-1038-92C280E5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05" y="91470"/>
            <a:ext cx="8299860" cy="66432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210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September - 21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FD5630-6E8A-D669-78A0-282A04C0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526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1B51406-FE5B-CAE7-20BE-37C3F4F5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90" y="91472"/>
            <a:ext cx="8263099" cy="66067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A28D66D-A861-DA19-B4DF-55871C31D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16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April - 14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7852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586AFF0-9A53-301B-4EE4-56695857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03" y="91471"/>
            <a:ext cx="8287437" cy="66432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210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September - 29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FD5630-6E8A-D669-78A0-282A04C0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E302ED0-F2BA-BF95-4DC6-4DC566B80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28" y="91470"/>
            <a:ext cx="8287437" cy="66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079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38184B1C-CFC0-3C47-1157-CF475A24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61" y="91472"/>
            <a:ext cx="8257428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16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April - 22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E59B53-9FB5-DC73-3473-51522CF5E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75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C89CCF-BACD-2DEB-3B16-F9D62A4B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04" y="91471"/>
            <a:ext cx="8284985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16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April - 30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E59B53-9FB5-DC73-3473-51522CF5E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89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1DD67B5-07EC-D1F8-C447-3A0EC36E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89" y="91471"/>
            <a:ext cx="8270300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272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May - 08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0CDE95-DA08-0D5C-9ED5-297BB3F83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328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CBFF26A-6B12-9FD3-AD16-DE07C441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90" y="91472"/>
            <a:ext cx="8263099" cy="66087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272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May - 16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7E4911F-F339-6020-1BDB-C71D3394F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6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FAB30E-5EE3-5EF0-EB59-8C10972E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58" y="97334"/>
            <a:ext cx="8264293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272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May - 24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38EE60-6B83-A21F-1610-3B7490BEE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6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27345F3-D626-E475-C1EB-DC2760FCE6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99" y="99449"/>
            <a:ext cx="8281090" cy="65966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June - 09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52E091-7E30-2F75-6094-CE804EAE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532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0853F862-095F-04C9-9DEB-8D9FE8C5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52" y="91472"/>
            <a:ext cx="8283337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June - 17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Young </a:t>
            </a:r>
            <a:r>
              <a:rPr lang="en-GB" sz="2000" i="1" dirty="0">
                <a:latin typeface="+mj-lt"/>
              </a:rPr>
              <a:t>C. finmarchicus</a:t>
            </a:r>
            <a:endParaRPr lang="en-GB" sz="2000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D564985-5A1C-E736-C25F-E0CE7A8E1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389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6222</TotalTime>
  <Words>168</Words>
  <Application>Microsoft Macintosh PowerPoint</Application>
  <PresentationFormat>Grand écran</PresentationFormat>
  <Paragraphs>68</Paragraphs>
  <Slides>20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Andeol Bourgouin</dc:creator>
  <cp:lastModifiedBy>Andeol Bourgouin</cp:lastModifiedBy>
  <cp:revision>4</cp:revision>
  <dcterms:created xsi:type="dcterms:W3CDTF">2023-12-06T19:17:23Z</dcterms:created>
  <dcterms:modified xsi:type="dcterms:W3CDTF">2023-12-12T10:26:12Z</dcterms:modified>
</cp:coreProperties>
</file>